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Playfair Display"/>
      <p:regular r:id="rId20"/>
      <p:bold r:id="rId21"/>
      <p:italic r:id="rId22"/>
      <p:boldItalic r:id="rId23"/>
    </p:embeddedFont>
    <p:embeddedFont>
      <p:font typeface="Montserrat"/>
      <p:regular r:id="rId24"/>
      <p:bold r:id="rId25"/>
      <p:italic r:id="rId26"/>
      <p:boldItalic r:id="rId27"/>
    </p:embeddedFont>
    <p:embeddedFont>
      <p:font typeface="Oswald"/>
      <p:regular r:id="rId28"/>
      <p:bold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regular.fntdata"/><Relationship Id="rId22" Type="http://schemas.openxmlformats.org/officeDocument/2006/relationships/font" Target="fonts/PlayfairDisplay-italic.fntdata"/><Relationship Id="rId21" Type="http://schemas.openxmlformats.org/officeDocument/2006/relationships/font" Target="fonts/PlayfairDisplay-bold.fntdata"/><Relationship Id="rId24" Type="http://schemas.openxmlformats.org/officeDocument/2006/relationships/font" Target="fonts/Montserrat-regular.fntdata"/><Relationship Id="rId23" Type="http://schemas.openxmlformats.org/officeDocument/2006/relationships/font" Target="fonts/PlayfairDispl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ontserrat-italic.fntdata"/><Relationship Id="rId25" Type="http://schemas.openxmlformats.org/officeDocument/2006/relationships/font" Target="fonts/Montserrat-bold.fntdata"/><Relationship Id="rId28" Type="http://schemas.openxmlformats.org/officeDocument/2006/relationships/font" Target="fonts/Oswald-regular.fntdata"/><Relationship Id="rId27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Oswald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478b0b6259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478b0b6259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478b0b6259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478b0b6259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478b0b6259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478b0b6259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478b0b6259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478b0b6259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478b0b6259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478b0b6259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478b0b6259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478b0b6259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478b0b6259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478b0b6259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478b0b6259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478b0b6259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478b0b6259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478b0b6259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478b0b6259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478b0b6259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478b0b6259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478b0b6259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78b0b6259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478b0b6259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478b0b6259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478b0b6259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7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1.png"/><Relationship Id="rId7" Type="http://schemas.openxmlformats.org/officeDocument/2006/relationships/image" Target="../media/image5.png"/><Relationship Id="rId8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kids.nationalgeographic.com/" TargetMode="External"/><Relationship Id="rId4" Type="http://schemas.openxmlformats.org/officeDocument/2006/relationships/hyperlink" Target="https://www.zygotebody.com/" TargetMode="External"/><Relationship Id="rId5" Type="http://schemas.openxmlformats.org/officeDocument/2006/relationships/hyperlink" Target="https://play.google.com/store/apps/details?id=com.edmentum.edmentumsciencear&amp;pcampaignid=web_share" TargetMode="External"/><Relationship Id="rId6" Type="http://schemas.openxmlformats.org/officeDocument/2006/relationships/hyperlink" Target="http://360degree.mijr.org/augmented-reality-ar-3d-simulation-for-science-education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6.png"/><Relationship Id="rId6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887575"/>
            <a:ext cx="8455500" cy="129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Developing eContent for </a:t>
            </a:r>
            <a:r>
              <a:rPr lang="en" sz="3600"/>
              <a:t>Teaching and Learning Biology</a:t>
            </a:r>
            <a:endParaRPr sz="360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2759000"/>
            <a:ext cx="39834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Dr. Yash Paul Sharma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4327650" y="3795700"/>
            <a:ext cx="3889200" cy="68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Department of Education, Central University of Kerala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2002100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688" y="2986475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88" y="3970850"/>
            <a:ext cx="3119078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89425" y="1017725"/>
            <a:ext cx="3119074" cy="86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Interactive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 Mostly depends upon the developing software like: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.ggb (Geogebra)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.h5p (H5P)</a:t>
            </a:r>
            <a:endParaRPr sz="4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136" name="Google Shape;13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2002100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688" y="2986475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88" y="3970850"/>
            <a:ext cx="3119078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89425" y="1017725"/>
            <a:ext cx="3119074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589450" y="1955000"/>
            <a:ext cx="3119050" cy="8645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Immersive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 Augmented Reality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 Virtual Reality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 Mixed Reality</a:t>
            </a:r>
            <a:endParaRPr sz="4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Biology Portals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National Geographic Kids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https://kids.nationalgeographic.com/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Zygoge body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https://www.zygotebody.com/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Frog Disection </a:t>
            </a:r>
            <a:r>
              <a:rPr lang="en" u="sng">
                <a:solidFill>
                  <a:schemeClr val="hlink"/>
                </a:solidFill>
                <a:hlinkClick r:id="rId5"/>
              </a:rPr>
              <a:t>https://play.google.com/store/apps/details?id=com.edmentum.edmentumsciencear&amp;pcampaignid=web_share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Digestive system </a:t>
            </a:r>
            <a:r>
              <a:rPr lang="en" u="sng">
                <a:solidFill>
                  <a:schemeClr val="hlink"/>
                </a:solidFill>
                <a:hlinkClick r:id="rId6"/>
              </a:rPr>
              <a:t>http://360degree.mijr.org/augmented-reality-ar-3d-simulation-for-science-education/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Document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.pdf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.doc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.ppt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.xls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.epub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.odt</a:t>
            </a:r>
            <a:endParaRPr sz="4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2002100"/>
            <a:ext cx="3119070" cy="86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Image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.JPG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.PNG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.TIFF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.SVG</a:t>
            </a:r>
            <a:endParaRPr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2002100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688" y="2986475"/>
            <a:ext cx="3119070" cy="86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Audio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.MP3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.WAV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.AAC</a:t>
            </a:r>
            <a:endParaRPr sz="4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17725"/>
            <a:ext cx="311905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688" y="2002100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688" y="2986475"/>
            <a:ext cx="3119070" cy="86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88" y="3970850"/>
            <a:ext cx="3119078" cy="86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eContent</a:t>
            </a:r>
            <a:endParaRPr/>
          </a:p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Video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.MP4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.MOV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.FLV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.AVCHD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800"/>
              <a:t>.AVI</a:t>
            </a:r>
            <a:endParaRPr sz="4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800"/>
              <a:t>.WeBM</a:t>
            </a:r>
            <a:endParaRPr sz="4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